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6C81D-88C2-4B65-956B-CA283E9A4017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e-BY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44DD0-CDA5-4ED1-9363-A96E028D5F1B}" type="slidenum">
              <a:rPr lang="be-BY" smtClean="0"/>
              <a:pPr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xmlns="" val="27590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be-BY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be-BY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e-B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e-B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be-BY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79D07B-5AED-4C2A-B1D1-D2895A5AB6A9}" type="datetimeFigureOut">
              <a:rPr lang="be-BY" smtClean="0"/>
              <a:pPr/>
              <a:t>01.05.2015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be-BY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F0B390-F4D3-4133-A4C4-7B1CE94873F5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e-BY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e-BY" dirty="0"/>
          </a:p>
        </p:txBody>
      </p:sp>
      <p:pic>
        <p:nvPicPr>
          <p:cNvPr id="5" name="Рисунок 4" descr="1300304888_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79634" y="2967335"/>
            <a:ext cx="18473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1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988840"/>
            <a:ext cx="13681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3200" b="1" dirty="0" smtClean="0">
                <a:ln w="76200" cmpd="sng">
                  <a:noFill/>
                  <a:prstDash val="solid"/>
                  <a:miter lim="800000"/>
                </a:ln>
                <a:solidFill>
                  <a:srgbClr val="080808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Тема:</a:t>
            </a:r>
            <a:endParaRPr lang="ru-RU" sz="3200" b="1" dirty="0">
              <a:ln w="76200" cmpd="sng">
                <a:noFill/>
                <a:prstDash val="solid"/>
                <a:miter lim="800000"/>
              </a:ln>
              <a:solidFill>
                <a:srgbClr val="080808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2924944"/>
            <a:ext cx="7193768" cy="14401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elaxedIns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«Типы агрессивных действий родителей»</a:t>
            </a:r>
            <a:endParaRPr lang="ru-RU" sz="2800" b="1" cap="none" spc="0" dirty="0">
              <a:ln>
                <a:solidFill>
                  <a:srgbClr val="FF0000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vista wow wallpapers (1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924944"/>
            <a:ext cx="4968552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332656"/>
            <a:ext cx="87064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400" dirty="0">
                <a:ln>
                  <a:solidFill>
                    <a:srgbClr val="FF0000"/>
                  </a:solidFill>
                </a:ln>
              </a:rPr>
              <a:t>Вербальная - пассивная - непрямая</a:t>
            </a:r>
            <a:endParaRPr lang="be-BY" sz="44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412776"/>
            <a:ext cx="9160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r>
              <a:rPr lang="ru-RU" sz="2800" dirty="0"/>
              <a:t>(Отказ родителей высказываться в защиту своего ребенка)</a:t>
            </a:r>
            <a:endParaRPr lang="be-BY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vista wow wallpapers (1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главная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32656"/>
            <a:ext cx="3600400" cy="2973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главная 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3012" y="260648"/>
            <a:ext cx="396455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83568" y="4077072"/>
            <a:ext cx="8079583" cy="1477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dirty="0">
                <a:ln>
                  <a:solidFill>
                    <a:srgbClr val="FFC000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Типы агрессивных действий родителей</a:t>
            </a:r>
            <a:endParaRPr lang="be-BY" sz="3600" dirty="0">
              <a:ln>
                <a:solidFill>
                  <a:srgbClr val="FFC000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1300304888_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1916832"/>
            <a:ext cx="4608512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63688" y="134076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620688"/>
            <a:ext cx="1847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be-BY" sz="2400" dirty="0"/>
          </a:p>
          <a:p>
            <a:endParaRPr lang="be-BY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836712"/>
            <a:ext cx="5031698" cy="9541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>
                <a:gd name="adj" fmla="val 48526"/>
              </a:avLst>
            </a:prstTxWarp>
            <a:spAutoFit/>
          </a:bodyPr>
          <a:lstStyle/>
          <a:p>
            <a:r>
              <a:rPr lang="ru-RU" sz="28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Физическая - активная - прямая</a:t>
            </a:r>
            <a:endParaRPr lang="be-BY" sz="28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8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(Нанесение телесных увечий)</a:t>
            </a:r>
            <a:endParaRPr lang="be-BY" sz="28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vista wow wallpapers (1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32656"/>
            <a:ext cx="432048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83568" y="4437112"/>
            <a:ext cx="7631128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dirty="0">
                <a:ln w="3175">
                  <a:solidFill>
                    <a:schemeClr val="bg1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Физическая - активная - непрямая</a:t>
            </a:r>
            <a:endParaRPr lang="be-BY" sz="4000" dirty="0">
              <a:ln w="3175">
                <a:solidFill>
                  <a:schemeClr val="bg1"/>
                </a:solidFill>
              </a:ln>
              <a:blipFill>
                <a:blip r:embed="rId4"/>
                <a:tile tx="0" ty="0" sx="100000" sy="100000" flip="none" algn="tl"/>
              </a:blip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45224"/>
            <a:ext cx="82845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</a:bodyPr>
          <a:lstStyle/>
          <a:p>
            <a:pPr algn="ctr"/>
            <a:r>
              <a:rPr lang="ru-RU" sz="2000" dirty="0">
                <a:effectLst/>
              </a:rPr>
              <a:t>(Осуществление действий, приводящих к причинению физического </a:t>
            </a:r>
            <a:r>
              <a:rPr lang="ru-RU" sz="2000" dirty="0" smtClean="0">
                <a:effectLst/>
              </a:rPr>
              <a:t>вреда</a:t>
            </a:r>
          </a:p>
          <a:p>
            <a:pPr algn="ctr"/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ребенку, </a:t>
            </a:r>
            <a:r>
              <a:rPr lang="ru-RU" sz="2000" dirty="0" smtClean="0">
                <a:effectLst/>
              </a:rPr>
              <a:t>через </a:t>
            </a:r>
            <a:r>
              <a:rPr lang="ru-RU" sz="2000" dirty="0">
                <a:effectLst/>
              </a:rPr>
              <a:t>какие-либо объекты)</a:t>
            </a:r>
            <a:endParaRPr lang="be-BY" sz="2000" dirty="0">
              <a:effectLst/>
            </a:endParaRPr>
          </a:p>
          <a:p>
            <a:pPr algn="ctr"/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1300304888_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348880"/>
            <a:ext cx="4248472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67544" y="908720"/>
            <a:ext cx="7594708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dirty="0">
                <a:solidFill>
                  <a:srgbClr val="C00000"/>
                </a:solidFill>
              </a:rPr>
              <a:t>Физическая -  пассивная - прямая </a:t>
            </a:r>
            <a:endParaRPr lang="be-BY" sz="4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3284984"/>
            <a:ext cx="45024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r>
              <a:rPr lang="ru-RU" sz="2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(бездействие при </a:t>
            </a:r>
            <a:endParaRPr lang="ru-RU" sz="2400" dirty="0" smtClean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Необходимости удовлетворения </a:t>
            </a:r>
          </a:p>
          <a:p>
            <a:r>
              <a:rPr lang="ru-RU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жизненно </a:t>
            </a:r>
            <a:r>
              <a:rPr lang="ru-RU" sz="2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важных  </a:t>
            </a:r>
            <a:r>
              <a:rPr lang="ru-RU" sz="24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потребностей</a:t>
            </a:r>
            <a:r>
              <a:rPr lang="ru-RU" sz="24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be-BY" sz="24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vista wow wallpapers (1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324544" y="0"/>
            <a:ext cx="9468544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052736"/>
            <a:ext cx="7667149" cy="47919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83568" y="260648"/>
            <a:ext cx="72366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Физическая - пассивная - непрямая 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6021288"/>
            <a:ext cx="7663829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r>
              <a:rPr lang="ru-RU" sz="2800" dirty="0"/>
              <a:t>(Отказ от ответственности по уходу за ребенком)</a:t>
            </a:r>
            <a:endParaRPr lang="be-BY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1300304888_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252535" y="0"/>
            <a:ext cx="9396535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132856"/>
            <a:ext cx="5976664" cy="4485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260648"/>
            <a:ext cx="76578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dirty="0"/>
              <a:t>Вербальная - активная - непрямая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980728"/>
            <a:ext cx="40698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dirty="0"/>
              <a:t>(</a:t>
            </a:r>
            <a:r>
              <a:rPr lang="ru-RU" sz="2800" dirty="0" err="1" smtClean="0"/>
              <a:t>Крики,упреки,скандалы</a:t>
            </a:r>
            <a:r>
              <a:rPr lang="ru-RU" sz="2800" dirty="0"/>
              <a:t>)</a:t>
            </a:r>
            <a:endParaRPr lang="be-BY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vista wow wallpapers (16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692696"/>
            <a:ext cx="3531071" cy="5374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79512" y="908720"/>
            <a:ext cx="4673074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Вербальная - активная - непрямая</a:t>
            </a:r>
            <a:endParaRPr lang="be-BY" sz="2400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564904"/>
            <a:ext cx="486761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dirty="0">
                <a:ln w="12700"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</a:rPr>
              <a:t>(Клевета, </a:t>
            </a:r>
            <a:endParaRPr lang="ru-RU" sz="2000" dirty="0" smtClean="0">
              <a:ln w="12700">
                <a:solidFill>
                  <a:schemeClr val="tx1"/>
                </a:solidFill>
              </a:ln>
              <a:blipFill>
                <a:blip r:embed="rId4"/>
                <a:tile tx="0" ty="0" sx="100000" sy="100000" flip="none" algn="tl"/>
              </a:blipFill>
            </a:endParaRPr>
          </a:p>
          <a:p>
            <a:pPr algn="ctr"/>
            <a:r>
              <a:rPr lang="ru-RU" sz="2000" dirty="0" smtClean="0">
                <a:ln w="12700"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</a:rPr>
              <a:t>обсуждение </a:t>
            </a:r>
            <a:r>
              <a:rPr lang="ru-RU" sz="2000" dirty="0">
                <a:ln w="12700"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</a:rPr>
              <a:t>родителями ребенка за глаза)</a:t>
            </a:r>
            <a:endParaRPr lang="be-BY" sz="2000" dirty="0">
              <a:ln w="12700">
                <a:solidFill>
                  <a:schemeClr val="tx1"/>
                </a:solidFill>
              </a:ln>
              <a:blipFill>
                <a:blip r:embed="rId4"/>
                <a:tile tx="0" ty="0" sx="100000" sy="100000" flip="none" algn="tl"/>
              </a:blipFill>
            </a:endParaRPr>
          </a:p>
          <a:p>
            <a:pPr algn="ctr"/>
            <a:endParaRPr lang="ru-RU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e-BY"/>
          </a:p>
        </p:txBody>
      </p:sp>
      <p:pic>
        <p:nvPicPr>
          <p:cNvPr id="4" name="Содержимое 3" descr="1300304888_8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1124744"/>
            <a:ext cx="7143328" cy="4748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015063" y="332656"/>
            <a:ext cx="71536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Вербальная - пассивная - непрямая</a:t>
            </a:r>
            <a:endParaRPr lang="ru-RU" sz="3600" b="1" cap="none" spc="5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87624" y="6237312"/>
            <a:ext cx="69404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000" dirty="0">
                <a:ln>
                  <a:solidFill>
                    <a:schemeClr val="tx1"/>
                  </a:solidFill>
                </a:ln>
                <a:solidFill>
                  <a:schemeClr val="bg2">
                    <a:lumMod val="90000"/>
                  </a:schemeClr>
                </a:solidFill>
              </a:rPr>
              <a:t>(Отказ родителей разговаривать, разъяснять свое поведение)</a:t>
            </a:r>
            <a:endParaRPr lang="be-BY" sz="2000" dirty="0">
              <a:ln>
                <a:solidFill>
                  <a:schemeClr val="tx1"/>
                </a:solidFill>
              </a:ln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6D698F-3A7C-4576-8777-A368ECEBF1E4}"/>
</file>

<file path=customXml/itemProps2.xml><?xml version="1.0" encoding="utf-8"?>
<ds:datastoreItem xmlns:ds="http://schemas.openxmlformats.org/officeDocument/2006/customXml" ds:itemID="{8BFB4894-E9D5-4998-9743-96305C6D1358}"/>
</file>

<file path=customXml/itemProps3.xml><?xml version="1.0" encoding="utf-8"?>
<ds:datastoreItem xmlns:ds="http://schemas.openxmlformats.org/officeDocument/2006/customXml" ds:itemID="{37F45C96-E90E-4A55-8030-F0D3919A1CA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121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pc</cp:lastModifiedBy>
  <cp:revision>6</cp:revision>
  <dcterms:created xsi:type="dcterms:W3CDTF">2013-06-18T10:55:24Z</dcterms:created>
  <dcterms:modified xsi:type="dcterms:W3CDTF">2015-05-01T10:22:06Z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